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0" r:id="rId2"/>
    <p:sldId id="331" r:id="rId3"/>
    <p:sldId id="332" r:id="rId4"/>
    <p:sldId id="256" r:id="rId5"/>
    <p:sldId id="326" r:id="rId6"/>
    <p:sldId id="327" r:id="rId7"/>
    <p:sldId id="328" r:id="rId8"/>
    <p:sldId id="333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3A431-422B-417B-9440-FAA3E86C341A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2A77F-4016-45B3-A220-EAF0635481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616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2A77F-4016-45B3-A220-EAF0635481B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222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8DAC9-F53D-7AFA-43EF-1CB3ADB4D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64CA1C-8EB6-427D-4846-44E55262D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DF0DB6-2767-3046-CA87-DEDC0074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653EC0-A702-D257-AD45-AD1063EE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CF2B9D-2CC8-4A9A-46F6-D9912D8E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693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52AE3-DCE6-923C-8E3C-E7E60CF5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21E2D7-AE50-6D8A-CD2D-DF30B1800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C522D6-D43E-5D97-370F-07510D0B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DD949A-6F44-3585-7F86-E082062F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EED951-6600-BFB4-204E-E663E113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560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9AFE09-0DBC-457D-F114-8CF519E71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F368D3-A455-C7FD-F672-5205152C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7897DD-B7EA-2278-93DB-9AF6B5EF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128F10-1931-2D98-8116-B228CB0A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A75413-BFB0-43DF-CF66-07B83A6A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385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D46D7-6E68-FBBD-F2E3-9E9907A9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1E56AC-FBE7-D8AC-06A6-B6CCB0A0B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D761C6-22D7-B404-4460-C4101660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230F84-9BD5-9DB0-FE53-45D4BF22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90D9AB-B9E0-EA95-F61D-CDABABC7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583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DFE34-A4E3-D3CA-9DFC-F79CCDCA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7480E6-09ED-4589-90CA-893ACC3D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97FBB9-5E44-5362-5099-35BDB35A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D66D7E-EB9D-0130-18DA-24E06E83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952011-D9E9-6106-408F-B28C1001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163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50E6B-A161-F137-2A59-F4339327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46E643-A510-114B-7DB4-B2FB2C567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450F98-BDA6-B521-B379-29D91B303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5CD141-7AD8-1C46-9AB1-D17BE7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D37F29-271A-7966-82A4-B085225C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6DCE19-C7DA-5111-3E0F-E13E0CEF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12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A2B1B-CBCB-77FF-450D-CA09277E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6839C2-8BEA-0EAF-B907-7E896BF0C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8889A7-1DC5-82F6-9581-E0CBB0E76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7073AB-B75C-70D7-A04B-D0B372D27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73ABD66-3EEC-EB8D-259A-0B2D2FBBA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C0F4A72-C110-AF98-2019-764DF50C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2ADBB21-A649-586F-2928-9495FCEB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A2FDC7-992A-6FCE-1CB7-CDD30127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463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EEDB1-BBE1-801F-4887-3DC1413E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49D6A5-108E-DF1B-CCC8-B3CD3C66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7F4B79-976D-3E33-DBD5-8FFB6994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FA5A4B-4F29-6287-E33D-EC1F60B4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396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FC8B9E8-7B8D-EE38-DE70-21D18A45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F555E9-7C1B-CB8F-2FC3-15F0E1DF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A4D435-BCCE-A1E3-8D48-A0D1C157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59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FEBBF-84F1-4BB2-D254-CF239E6D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0A4A8D-6C95-35B2-C371-2BB00486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CE5E54-C323-9B17-D56D-0284F62C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A9A0D5-9604-9B09-036A-0EC7EC17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28A40D-B7B8-860A-27D3-BECAC35A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6FC243-83C4-7FA9-EFED-E218E526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866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D46FB-7F36-FBDD-2DDC-ABBDF438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AAB9FE-4257-0F05-3CCC-D078471EF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86B0A7-49B6-06A1-D34A-035CD90F2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2825AC-12B2-4CA0-4536-1069E815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A579E1-5545-1DF0-B3BC-7278391F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7AAB1E-798D-1112-0C12-22953D17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174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DA1523D-F1C8-09C7-73B6-EB3EBFDC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A47E10-6A52-A985-49CA-1F4CC22CF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770B4B-A91D-D588-F539-9E6BF5C46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A76A-35B1-4CAE-8F69-06430B115885}" type="datetimeFigureOut">
              <a:rPr lang="de-CH" smtClean="0"/>
              <a:t>02.06.2026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FCA124-E957-232E-D4A3-66AFA35D6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86D46-D4E2-FA61-BD42-CA9CEC212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F71B-56C6-4C36-8666-3EC35D2F6D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209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69E18-5EDA-387D-2185-5CE900B1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365125"/>
            <a:ext cx="10817352" cy="1527683"/>
          </a:xfrm>
        </p:spPr>
        <p:txBody>
          <a:bodyPr>
            <a:normAutofit/>
          </a:bodyPr>
          <a:lstStyle/>
          <a:p>
            <a:r>
              <a:rPr lang="de-CH" sz="3500" b="1" dirty="0"/>
              <a:t>Kochkurs "Gesunde Ernährung mit dem </a:t>
            </a:r>
            <a:br>
              <a:rPr lang="de-CH" sz="3500" b="1" dirty="0"/>
            </a:br>
            <a:r>
              <a:rPr lang="de-CH" sz="3500" b="1" dirty="0"/>
              <a:t>Thermomix® TM7"</a:t>
            </a:r>
            <a:endParaRPr lang="de-CH" sz="3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667580-3EFB-9954-04B5-91A14B6A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2523743"/>
            <a:ext cx="9500616" cy="33009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sz="1800" b="1" dirty="0"/>
              <a:t>Kursinhalt</a:t>
            </a:r>
            <a:endParaRPr lang="de-CH" sz="1800" dirty="0"/>
          </a:p>
          <a:p>
            <a:r>
              <a:rPr lang="de-CH" sz="1800" dirty="0"/>
              <a:t>Einführung</a:t>
            </a:r>
          </a:p>
          <a:p>
            <a:r>
              <a:rPr lang="de-CH" sz="1800" dirty="0"/>
              <a:t>Präsentationsrunde</a:t>
            </a:r>
          </a:p>
          <a:p>
            <a:r>
              <a:rPr lang="de-CH" sz="1800" dirty="0"/>
              <a:t>Live-Demo-Rezepte mit dem Thermomix® - Brot ohne Mehl und Nussriegel</a:t>
            </a:r>
          </a:p>
          <a:p>
            <a:r>
              <a:rPr lang="de-CH" sz="1800" dirty="0"/>
              <a:t>Was ist die metabolische Flexibilität?</a:t>
            </a:r>
          </a:p>
          <a:p>
            <a:r>
              <a:rPr lang="de-CH" sz="1800" dirty="0"/>
              <a:t>Live-Demo-Rezepte: Detox Smoothie, Geflügelsalat mit Chicorée, Rote Linsen-Protein Salat</a:t>
            </a:r>
          </a:p>
          <a:p>
            <a:r>
              <a:rPr lang="de-CH" sz="1800" dirty="0"/>
              <a:t>7-Tage Diät Menüs aus dem Cookidoo® / Mahlzeitenplanung: Wochenplan, Einkaufsliste</a:t>
            </a:r>
          </a:p>
          <a:p>
            <a:r>
              <a:rPr lang="de-CH" sz="1800" dirty="0"/>
              <a:t>Gemeinsames Essen</a:t>
            </a:r>
          </a:p>
          <a:p>
            <a:r>
              <a:rPr lang="de-CH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Abschluss und Ausblick</a:t>
            </a:r>
          </a:p>
          <a:p>
            <a:r>
              <a:rPr lang="de-CH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Feedbackrunde und Rezeptabgabe (7-Tage-Plan)</a:t>
            </a:r>
          </a:p>
          <a:p>
            <a:endParaRPr lang="de-CH" sz="1800" dirty="0"/>
          </a:p>
          <a:p>
            <a:endParaRPr lang="de-CH" sz="18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1F1C0E5-DC0A-ADFC-1129-5BB4F8D9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160" y="6029325"/>
            <a:ext cx="2401504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5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8F7090-68A5-3ED8-907C-22E3EE3FD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82880"/>
            <a:ext cx="11484864" cy="6345936"/>
          </a:xfrm>
        </p:spPr>
        <p:txBody>
          <a:bodyPr/>
          <a:lstStyle/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05CBBCF-1263-7885-D442-67F0B25A7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9" y="247651"/>
            <a:ext cx="10460302" cy="61257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15CA8B-5E3B-C3B4-BDCA-B02D1D100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60" y="6029325"/>
            <a:ext cx="2401504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4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A23FE-B140-8608-B779-7685E00E8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38CC72-8638-7FCE-8A08-A554ECDA3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82880"/>
            <a:ext cx="11484864" cy="6345936"/>
          </a:xfrm>
        </p:spPr>
        <p:txBody>
          <a:bodyPr/>
          <a:lstStyle/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5EC6FB-B8C8-E785-83DD-69B27B0A9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160" y="6067425"/>
            <a:ext cx="2401504" cy="7715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1C6552F-2A5C-55AE-FE23-4F01D4BCB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87" y="523875"/>
            <a:ext cx="107840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EE586B7-484C-5227-1AD0-CAB42B35F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77" b="92006"/>
          <a:stretch>
            <a:fillRect/>
          </a:stretch>
        </p:blipFill>
        <p:spPr>
          <a:xfrm>
            <a:off x="8181975" y="462188"/>
            <a:ext cx="1562100" cy="4945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BFAB4D-0F11-4F93-0D66-259EF35D9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600" y="284056"/>
            <a:ext cx="1613073" cy="733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BF11336-076B-FCDE-94D9-8CF1AC4C1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812" y="4478335"/>
            <a:ext cx="1915029" cy="206933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2D5647A-2FB5-740D-E1DB-9B321CF31C45}"/>
              </a:ext>
            </a:extLst>
          </p:cNvPr>
          <p:cNvSpPr txBox="1"/>
          <p:nvPr/>
        </p:nvSpPr>
        <p:spPr>
          <a:xfrm>
            <a:off x="6713677" y="5354551"/>
            <a:ext cx="3273551" cy="11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Katharina Esposito</a:t>
            </a:r>
          </a:p>
          <a:p>
            <a:r>
              <a:rPr lang="de-CH" dirty="0"/>
              <a:t>Thermomix® Beraterin</a:t>
            </a:r>
          </a:p>
          <a:p>
            <a:r>
              <a:rPr lang="de-CH" dirty="0"/>
              <a:t>Zinzino Partnerin</a:t>
            </a:r>
          </a:p>
          <a:p>
            <a:r>
              <a:rPr lang="de-CH" dirty="0"/>
              <a:t>Testbasierte Nahrungsergänzung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731AB1-77BE-5D8B-86F1-7DE0FF95A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1" y="4583541"/>
            <a:ext cx="1784313" cy="182880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FD3A15A-BE99-BA9F-EA1F-C0DCD104434B}"/>
              </a:ext>
            </a:extLst>
          </p:cNvPr>
          <p:cNvSpPr txBox="1"/>
          <p:nvPr/>
        </p:nvSpPr>
        <p:spPr>
          <a:xfrm>
            <a:off x="2194560" y="5353406"/>
            <a:ext cx="3630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Samantha Manieri</a:t>
            </a:r>
          </a:p>
          <a:p>
            <a:r>
              <a:rPr lang="de-CH" dirty="0"/>
              <a:t>Thermomix® Beraterin</a:t>
            </a:r>
          </a:p>
          <a:p>
            <a:r>
              <a:rPr lang="de-CH" dirty="0"/>
              <a:t>Ernährungsberaterin(in Ausbildung)</a:t>
            </a:r>
          </a:p>
          <a:p>
            <a:r>
              <a:rPr lang="de-CH" dirty="0"/>
              <a:t>Nahrungsergänzung (in Ausbildung)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C255A46-9D8C-BBE3-C16C-F3E1A6D8154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" r="82111" b="61638"/>
          <a:stretch>
            <a:fillRect/>
          </a:stretch>
        </p:blipFill>
        <p:spPr>
          <a:xfrm>
            <a:off x="319694" y="4489927"/>
            <a:ext cx="1963149" cy="236807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E1E992-890B-D7B2-5A6E-EA81006CD2A9}"/>
              </a:ext>
            </a:extLst>
          </p:cNvPr>
          <p:cNvSpPr txBox="1"/>
          <p:nvPr/>
        </p:nvSpPr>
        <p:spPr>
          <a:xfrm>
            <a:off x="333544" y="1295605"/>
            <a:ext cx="73952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b="1" dirty="0"/>
              <a:t>Kochkurs Kochkurs «Gesunde Ernährung mit dem </a:t>
            </a:r>
            <a:br>
              <a:rPr lang="de-CH" sz="2400" b="1" dirty="0"/>
            </a:br>
            <a:r>
              <a:rPr lang="de-CH" sz="2400" b="1" dirty="0"/>
              <a:t>Thermomix® TM7»</a:t>
            </a:r>
          </a:p>
          <a:p>
            <a:endParaRPr lang="de-CH" b="1" dirty="0"/>
          </a:p>
          <a:p>
            <a:r>
              <a:rPr lang="de-CH" dirty="0"/>
              <a:t>Metabolische Flexibilität für eine gesunde Gewichtskontrolle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04AA60-5357-3040-C177-19639D663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5735" y="85725"/>
            <a:ext cx="2401504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0AA2576-AB0B-8DA5-9565-D034D4D4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0" y="5861414"/>
            <a:ext cx="1837047" cy="83547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7C382B9-A8D5-FE27-98F2-5F90233A6976}"/>
              </a:ext>
            </a:extLst>
          </p:cNvPr>
          <p:cNvSpPr txBox="1"/>
          <p:nvPr/>
        </p:nvSpPr>
        <p:spPr>
          <a:xfrm>
            <a:off x="586598" y="610323"/>
            <a:ext cx="476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Was ist die metabolische Flexibilität?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C07A9F-317B-A1AB-F0ED-4E54681935AB}"/>
              </a:ext>
            </a:extLst>
          </p:cNvPr>
          <p:cNvSpPr txBox="1"/>
          <p:nvPr/>
        </p:nvSpPr>
        <p:spPr>
          <a:xfrm>
            <a:off x="623174" y="1426231"/>
            <a:ext cx="9608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Metabolische Flexibilität</a:t>
            </a:r>
            <a:r>
              <a:rPr lang="de-DE" dirty="0"/>
              <a:t> beschreibt die Fähigkeit des Körpers, je nach Situation effizient zwischen verschiedenen Energiequellen zu wechseln: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Kohlenhydrate</a:t>
            </a:r>
            <a:r>
              <a:rPr lang="de-DE" dirty="0"/>
              <a:t> als Hauptbrennstoff nach Mahlzeiten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Fette</a:t>
            </a:r>
            <a:r>
              <a:rPr lang="de-DE" dirty="0"/>
              <a:t> als Hauptbrennstoff in Fastenphasen, nachts oder bei niedriger Belastung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geringerem Maß auch </a:t>
            </a:r>
            <a:r>
              <a:rPr lang="de-DE" b="1" dirty="0"/>
              <a:t>Aminosäuren (Proteine)</a:t>
            </a:r>
            <a:endParaRPr lang="de-DE" dirty="0"/>
          </a:p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FF053B-6638-BC84-2EF2-C5E8254EC77A}"/>
              </a:ext>
            </a:extLst>
          </p:cNvPr>
          <p:cNvSpPr txBox="1"/>
          <p:nvPr/>
        </p:nvSpPr>
        <p:spPr>
          <a:xfrm>
            <a:off x="604886" y="3557016"/>
            <a:ext cx="7800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Welches Organ ist für die metabolische Flexibilität zuständig?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6D8C464-D5B0-7578-4852-B86F3F778064}"/>
              </a:ext>
            </a:extLst>
          </p:cNvPr>
          <p:cNvSpPr txBox="1"/>
          <p:nvPr/>
        </p:nvSpPr>
        <p:spPr>
          <a:xfrm>
            <a:off x="623174" y="4352819"/>
            <a:ext cx="549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Leber als Schaltzentrale der metabolischen Flexibilität</a:t>
            </a:r>
          </a:p>
        </p:txBody>
      </p:sp>
    </p:spTree>
    <p:extLst>
      <p:ext uri="{BB962C8B-B14F-4D97-AF65-F5344CB8AC3E}">
        <p14:creationId xmlns:p14="http://schemas.microsoft.com/office/powerpoint/2010/main" val="81660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7E0917-7034-B870-4270-C84FC4BE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0" y="5861414"/>
            <a:ext cx="1837047" cy="83547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31A8758-5925-905A-A8DD-B82AECE927D3}"/>
              </a:ext>
            </a:extLst>
          </p:cNvPr>
          <p:cNvSpPr txBox="1"/>
          <p:nvPr/>
        </p:nvSpPr>
        <p:spPr>
          <a:xfrm>
            <a:off x="795528" y="640080"/>
            <a:ext cx="264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Aufgaben der Leber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D8A49C-5C06-693F-0BBB-C555DBD363B8}"/>
              </a:ext>
            </a:extLst>
          </p:cNvPr>
          <p:cNvSpPr txBox="1"/>
          <p:nvPr/>
        </p:nvSpPr>
        <p:spPr>
          <a:xfrm>
            <a:off x="795528" y="1508760"/>
            <a:ext cx="44392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Glukose sofort nutzen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Glykogen speichern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Überschuss an Glukose in Fett umwandeln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Fett abbauen und in Glukose umwandeln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7D373F-44CA-5A6E-2D01-5ECD0C84C366}"/>
              </a:ext>
            </a:extLst>
          </p:cNvPr>
          <p:cNvSpPr txBox="1"/>
          <p:nvPr/>
        </p:nvSpPr>
        <p:spPr>
          <a:xfrm>
            <a:off x="768096" y="3657600"/>
            <a:ext cx="4268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Aufgabe der Bauchspeicheldrüse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2DBE8B-6931-3B04-5366-6C8AD008FE17}"/>
              </a:ext>
            </a:extLst>
          </p:cNvPr>
          <p:cNvSpPr txBox="1"/>
          <p:nvPr/>
        </p:nvSpPr>
        <p:spPr>
          <a:xfrm>
            <a:off x="786384" y="4287251"/>
            <a:ext cx="836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Um die Glukose in die Zellen zu bringen, schüttet die Bauchspeicheldrüse Insulin aus</a:t>
            </a:r>
          </a:p>
        </p:txBody>
      </p:sp>
    </p:spTree>
    <p:extLst>
      <p:ext uri="{BB962C8B-B14F-4D97-AF65-F5344CB8AC3E}">
        <p14:creationId xmlns:p14="http://schemas.microsoft.com/office/powerpoint/2010/main" val="216280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3AB4EB5-A95D-935A-E962-C846506E75DF}"/>
              </a:ext>
            </a:extLst>
          </p:cNvPr>
          <p:cNvSpPr txBox="1"/>
          <p:nvPr/>
        </p:nvSpPr>
        <p:spPr>
          <a:xfrm>
            <a:off x="949234" y="644434"/>
            <a:ext cx="859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Was können wir tun, um unsere metabolische Flexibilität zu steigern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83BBCFD-6535-B800-0E82-F3AA28C85EE8}"/>
              </a:ext>
            </a:extLst>
          </p:cNvPr>
          <p:cNvSpPr txBox="1"/>
          <p:nvPr/>
        </p:nvSpPr>
        <p:spPr>
          <a:xfrm>
            <a:off x="949234" y="1384662"/>
            <a:ext cx="42864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Ausreichend Ballaststoffe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Frisch zubereitete Nahrung konsumieren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Genug Wasser trinken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Viele Bewegung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Essenspausen einhalten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Kaiser, Bürger und Bettler Prinzip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5B416E-9524-2DE6-BF73-1A63EC9F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0" y="5861414"/>
            <a:ext cx="1837047" cy="8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0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EFACAD8-FC4B-EF8D-2696-E675471AEA88}"/>
              </a:ext>
            </a:extLst>
          </p:cNvPr>
          <p:cNvSpPr txBox="1"/>
          <p:nvPr/>
        </p:nvSpPr>
        <p:spPr>
          <a:xfrm>
            <a:off x="949234" y="644434"/>
            <a:ext cx="9578263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Wir hoffen, dass Euch unser Abend hilfreich war und Ihr Spass dabei hattet.</a:t>
            </a:r>
          </a:p>
          <a:p>
            <a:endParaRPr lang="de-CH" sz="2400" dirty="0"/>
          </a:p>
          <a:p>
            <a:r>
              <a:rPr lang="de-CH" sz="2400" dirty="0"/>
              <a:t>Danke für Eure Aufmerksamkeit.</a:t>
            </a:r>
          </a:p>
          <a:p>
            <a:endParaRPr lang="de-CH" sz="2400" dirty="0"/>
          </a:p>
          <a:p>
            <a:endParaRPr lang="de-CH" sz="2400" dirty="0"/>
          </a:p>
          <a:p>
            <a:r>
              <a:rPr lang="de-CH" sz="2400" dirty="0"/>
              <a:t>Samantha und Katharina</a:t>
            </a:r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r>
              <a:rPr lang="de-CH" dirty="0"/>
              <a:t>03.06.2026 – Gesunde Ernährung</a:t>
            </a:r>
          </a:p>
          <a:p>
            <a:endParaRPr lang="de-CH" sz="2400" dirty="0"/>
          </a:p>
        </p:txBody>
      </p:sp>
      <p:pic>
        <p:nvPicPr>
          <p:cNvPr id="6150" name="Picture 6" descr="Es ist an der Zeit Danke zu sagen - Carl Rieck Assecuradeur">
            <a:extLst>
              <a:ext uri="{FF2B5EF4-FFF2-40B4-BE49-F238E27FC236}">
                <a16:creationId xmlns:a16="http://schemas.microsoft.com/office/drawing/2014/main" id="{3B56AF19-B63B-8816-D946-AF91341A6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704975"/>
            <a:ext cx="5810250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4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Breitbild</PresentationFormat>
  <Paragraphs>67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Kochkurs "Gesunde Ernährung mit dem  Thermomix® TM7"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Katharina Esposito</dc:creator>
  <cp:lastModifiedBy>Manieri Samantha</cp:lastModifiedBy>
  <cp:revision>26</cp:revision>
  <cp:lastPrinted>2025-11-29T08:27:35Z</cp:lastPrinted>
  <dcterms:created xsi:type="dcterms:W3CDTF">2025-10-19T14:26:02Z</dcterms:created>
  <dcterms:modified xsi:type="dcterms:W3CDTF">2026-06-02T13:17:58Z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ba9a17-b2b3-4fee-99b9-f7909294fdf9_Enabled">
    <vt:lpwstr>true</vt:lpwstr>
  </property>
  <property fmtid="{D5CDD505-2E9C-101B-9397-08002B2CF9AE}" pid="3" name="MSIP_Label_aeba9a17-b2b3-4fee-99b9-f7909294fdf9_SetDate">
    <vt:lpwstr>2026-06-02T09:34:02Z</vt:lpwstr>
  </property>
  <property fmtid="{D5CDD505-2E9C-101B-9397-08002B2CF9AE}" pid="4" name="MSIP_Label_aeba9a17-b2b3-4fee-99b9-f7909294fdf9_Method">
    <vt:lpwstr>Privileged</vt:lpwstr>
  </property>
  <property fmtid="{D5CDD505-2E9C-101B-9397-08002B2CF9AE}" pid="5" name="MSIP_Label_aeba9a17-b2b3-4fee-99b9-f7909294fdf9_Name">
    <vt:lpwstr>aeba9a17-b2b3-4fee-99b9-f7909294fdf9</vt:lpwstr>
  </property>
  <property fmtid="{D5CDD505-2E9C-101B-9397-08002B2CF9AE}" pid="6" name="MSIP_Label_aeba9a17-b2b3-4fee-99b9-f7909294fdf9_SiteId">
    <vt:lpwstr>ce44b3bf-8688-466f-b7fe-45d4fca206fe</vt:lpwstr>
  </property>
  <property fmtid="{D5CDD505-2E9C-101B-9397-08002B2CF9AE}" pid="7" name="MSIP_Label_aeba9a17-b2b3-4fee-99b9-f7909294fdf9_ActionId">
    <vt:lpwstr>6b7c18ed-1a32-4df2-872b-9c84538a321b</vt:lpwstr>
  </property>
  <property fmtid="{D5CDD505-2E9C-101B-9397-08002B2CF9AE}" pid="8" name="MSIP_Label_aeba9a17-b2b3-4fee-99b9-f7909294fdf9_ContentBits">
    <vt:lpwstr>0</vt:lpwstr>
  </property>
  <property fmtid="{D5CDD505-2E9C-101B-9397-08002B2CF9AE}" pid="9" name="MSIP_Label_aeba9a17-b2b3-4fee-99b9-f7909294fdf9_Tag">
    <vt:lpwstr>10, 0, 1, 1</vt:lpwstr>
  </property>
</Properties>
</file>